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2D91A1-FCEE-4FE6-AF6D-D543705A8722}" type="datetimeFigureOut">
              <a:rPr lang="en-US" smtClean="0"/>
              <a:t>4/17/2011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44674C1-29E8-4D82-AE43-A77809C26BFD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8200"/>
            <a:ext cx="7772400" cy="1975104"/>
          </a:xfrm>
        </p:spPr>
        <p:txBody>
          <a:bodyPr/>
          <a:lstStyle/>
          <a:p>
            <a:r>
              <a:rPr lang="en-US" sz="8000" dirty="0" smtClean="0"/>
              <a:t>Database</a:t>
            </a:r>
            <a:br>
              <a:rPr lang="en-US" sz="8000" dirty="0" smtClean="0"/>
            </a:br>
            <a:r>
              <a:rPr lang="en-US" sz="2800" dirty="0" smtClean="0"/>
              <a:t>(Question 1, pg. 542)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/>
              <a:t>Ala Issa, Tamer El-Tanany, Leo, Sheila Arias</a:t>
            </a:r>
            <a:endParaRPr lang="en-US" sz="24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Database, and how does a Database Interact with Data and Information?</a:t>
            </a:r>
            <a:endParaRPr lang="en-US" dirty="0"/>
          </a:p>
        </p:txBody>
      </p:sp>
      <p:pic>
        <p:nvPicPr>
          <p:cNvPr id="1026" name="Picture 2" descr="C:\Program Files\Microsoft Office\MEDIA\CAGCAT10\j0196400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3782856"/>
            <a:ext cx="2362200" cy="2525286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743200"/>
            <a:ext cx="2303721" cy="1981200"/>
          </a:xfrm>
          <a:prstGeom prst="rect">
            <a:avLst/>
          </a:prstGeom>
          <a:noFill/>
        </p:spPr>
      </p:pic>
      <p:pic>
        <p:nvPicPr>
          <p:cNvPr id="1032" name="Picture 8" descr="C:\Users\ahlam\AppData\Local\Microsoft\Windows\Temporary Internet Files\Content.IE5\9XL2DVLM\MP90040677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9339" y="3726409"/>
            <a:ext cx="2504661" cy="31315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database is a collection of data organized in a matter that allows access, retrieval, and use of that data. </a:t>
            </a:r>
          </a:p>
          <a:p>
            <a:r>
              <a:rPr lang="en-US" dirty="0" smtClean="0"/>
              <a:t>Example of a Database: </a:t>
            </a:r>
            <a:r>
              <a:rPr lang="en-US" dirty="0" smtClean="0"/>
              <a:t>A simple example for a database would be the record of all employees of CNN international on their </a:t>
            </a:r>
            <a:r>
              <a:rPr lang="en-US" dirty="0" smtClean="0"/>
              <a:t>payroll.</a:t>
            </a:r>
            <a:endParaRPr lang="en-US" dirty="0"/>
          </a:p>
        </p:txBody>
      </p:sp>
      <p:pic>
        <p:nvPicPr>
          <p:cNvPr id="4" name="Picture 3" descr="cn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800600"/>
            <a:ext cx="32004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Database Software, also called database management system (DBMS).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895600"/>
            <a:ext cx="7772400" cy="4145760"/>
          </a:xfrm>
        </p:spPr>
        <p:txBody>
          <a:bodyPr/>
          <a:lstStyle/>
          <a:p>
            <a:r>
              <a:rPr lang="en-US" dirty="0" smtClean="0"/>
              <a:t>DBMS allows users to create a computerized database; add, modify, and delete the data; sort and retrieve the data; and create forms and reports from the data.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a collection of unprocessed items, which can include text, numbers, images, audio, and video.</a:t>
            </a:r>
            <a:endParaRPr lang="en-US" dirty="0"/>
          </a:p>
        </p:txBody>
      </p:sp>
      <p:pic>
        <p:nvPicPr>
          <p:cNvPr id="2051" name="Picture 3" descr="C:\Users\ahlam\AppData\Local\Microsoft\Windows\Temporary Internet Files\Content.IE5\9XL2DVLM\MC90013027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343400"/>
            <a:ext cx="2501990" cy="2294299"/>
          </a:xfrm>
          <a:prstGeom prst="rect">
            <a:avLst/>
          </a:prstGeom>
          <a:noFill/>
        </p:spPr>
      </p:pic>
      <p:sp>
        <p:nvSpPr>
          <p:cNvPr id="2052" name="Sound"/>
          <p:cNvSpPr>
            <a:spLocks noEditPoints="1" noChangeArrowheads="1"/>
          </p:cNvSpPr>
          <p:nvPr/>
        </p:nvSpPr>
        <p:spPr bwMode="auto">
          <a:xfrm>
            <a:off x="4038600" y="3657600"/>
            <a:ext cx="1809750" cy="180975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054" name="Picture 6" descr="C:\Users\ahlam\AppData\Local\Microsoft\Windows\Temporary Internet Files\Content.IE5\9XL2DVLM\MC90035216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4419600"/>
            <a:ext cx="1789568" cy="1780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it’s all processed: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 process data into information. Information is processed data; that is, it is organized, meaningful, and useful. </a:t>
            </a:r>
          </a:p>
          <a:p>
            <a:r>
              <a:rPr lang="en-US" dirty="0" smtClean="0"/>
              <a:t>In addition to documents, information can be in the form of audio, images, and video.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</TotalTime>
  <Words>192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Database (Question 1, pg. 542)</vt:lpstr>
      <vt:lpstr>What is a Database, and how does a Database Interact with Data and Information?</vt:lpstr>
      <vt:lpstr>Database Definition</vt:lpstr>
      <vt:lpstr>Database Software, also called database management system (DBMS).</vt:lpstr>
      <vt:lpstr>Continued..</vt:lpstr>
      <vt:lpstr>How it’s all processed: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</dc:title>
  <dc:creator>ahlam</dc:creator>
  <cp:lastModifiedBy>ahlam</cp:lastModifiedBy>
  <cp:revision>4</cp:revision>
  <dcterms:created xsi:type="dcterms:W3CDTF">2011-04-17T20:50:35Z</dcterms:created>
  <dcterms:modified xsi:type="dcterms:W3CDTF">2011-04-17T21:21:35Z</dcterms:modified>
</cp:coreProperties>
</file>